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2604" y="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DECF7-3D37-4DDD-93C7-19BAE33DBEDA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D1815-D09F-4724-89AF-A464BC095F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9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</a:t>
            </a:r>
            <a:r>
              <a:rPr lang="en-US" baseline="0" dirty="0" smtClean="0"/>
              <a:t> of  national competition –</a:t>
            </a:r>
            <a:r>
              <a:rPr lang="en-US" baseline="0" smtClean="0"/>
              <a:t>aerobic gymnastics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D1815-D09F-4724-89AF-A464BC095F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41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F4DB3E-C712-43F0-BBAD-7B229F4C5F57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219200"/>
            <a:ext cx="7086600" cy="2286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Program of national competition-2017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505200"/>
            <a:ext cx="4724400" cy="19050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  <a:latin typeface=".VnCourier" pitchFamily="34" charset="0"/>
              </a:rPr>
              <a:t>Aerobic gymnastics</a:t>
            </a:r>
            <a:endParaRPr lang="en-US" sz="4800" b="1" i="1" dirty="0">
              <a:solidFill>
                <a:srgbClr val="FF0000"/>
              </a:solidFill>
              <a:latin typeface=".VnCourier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1153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Competition space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7x7-IW,IM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 –MP-TRIO-GROUP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2672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Exceptions-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1 arm push up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1 arm support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1 arm landing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Music length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-1min 15 sec[+-5 sec]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Maximum diff.elements-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Lifts-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1/optional/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Floor elements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-max 5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Maximum push up landing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</a:p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Max.split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landing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Maximum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acrobatics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combination of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diff.elements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Deductions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85000" lnSpcReduction="20000"/>
          </a:bodyPr>
          <a:lstStyle/>
          <a:p>
            <a:pPr algn="ctr">
              <a:buFont typeface="Arial" pitchFamily="34" charset="0"/>
              <a:buChar char="•"/>
            </a:pPr>
            <a:endParaRPr lang="en-US" sz="2800" dirty="0" smtClean="0"/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Missing compulsory elements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Missing Group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values higher than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0.7pt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Repetition of an elements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that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landing to split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that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elements push up landing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landing to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arm push up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elements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that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lift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acrobatics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combination of elements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228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15-17</a:t>
            </a:r>
            <a:b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year of competition </a:t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Group 2 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2000-2002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457200" y="3352800"/>
            <a:ext cx="8382000" cy="3352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Categories-IW-IM-MP-TRIO-GROUP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 allowed value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0.1-0.7/1 elements 0.8 optional/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Compulsory elements-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4/1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each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group/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helicopter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split or wenson-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0.6 value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straddle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support /max 2/1 turn/-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0.6value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straddle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jump-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 value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az-Latn-A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Illusion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vertical split /Free illusion to vertical split-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0.7 value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209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Competition space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10X10-IM-IW-MP-TRIO-GROUP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Exceptions-</a:t>
            </a:r>
            <a:endParaRPr lang="en-US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1 arm landing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Music length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-1min 20 sec[+-5 sec]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Maximum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diff.elements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IW-IM/Max 10/-MP-TRIO-GROUP-Max 9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Lifts-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Floor elements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-max 5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Maximum push up landing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Maximum split landing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Maximum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acrobatics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Maximum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combination of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diff.elements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Deductions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638800"/>
          </a:xfrm>
        </p:spPr>
        <p:txBody>
          <a:bodyPr>
            <a:no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Missing compulsory elements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Missing Group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values higher than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0.8pt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Repetition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landing to split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elements push up landing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landing to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arm push up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elements/IM-IW/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9 elements/MP-TRIO- GROUP/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lift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elements of value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pt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acrobatics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combination of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diff.elements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Combination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compulsory elements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49631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+18</a:t>
            </a:r>
            <a:b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year of competition </a:t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az-Latn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98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743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Categories-IW-IM-MP-TRIO-GROUP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 allowed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0.3-1.0/0.1-0.2-free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elements/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from each group-</a:t>
            </a:r>
            <a:r>
              <a:rPr lang="en-US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A-B-C-D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811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Competition space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 – IW,IM,MP,TRIO,GROUP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9624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Music length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-1min 20 sec[+-5 sec]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Maximum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diff.elements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IM-IW/max.10/-MP-TRIO-GROUP/max.9/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Lifts-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Floor elements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-max 5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Maximum push up landing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Maximum split landing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Maximum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acrobatics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Maximum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combination of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diff.elements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Deductions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Missing Group</a:t>
            </a:r>
            <a:endParaRPr lang="en-US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Repetition of an elements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landing to split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More that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elements push up landing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elements –IM-IW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elements-MP-TRIO-GROUP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lift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acrobatics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combination of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diff.elements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875363"/>
              </p:ext>
            </p:extLst>
          </p:nvPr>
        </p:nvGraphicFramePr>
        <p:xfrm>
          <a:off x="-3352800" y="2"/>
          <a:ext cx="15849600" cy="222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3429000"/>
                <a:gridCol w="3185160"/>
                <a:gridCol w="3169920"/>
                <a:gridCol w="3169920"/>
              </a:tblGrid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Age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Categories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Compulsory</a:t>
                      </a:r>
                      <a:r>
                        <a:rPr lang="en-US" sz="2800" baseline="0" dirty="0" smtClean="0"/>
                        <a:t> elements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Elements</a:t>
                      </a:r>
                      <a:r>
                        <a:rPr lang="en-US" sz="2800" baseline="0" dirty="0" smtClean="0"/>
                        <a:t> allowed  value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Deductions</a:t>
                      </a:r>
                      <a:endParaRPr lang="en-US" sz="3600" dirty="0"/>
                    </a:p>
                  </a:txBody>
                  <a:tcPr/>
                </a:tc>
              </a:tr>
              <a:tr h="168728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7-8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year of competition 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Development     </a:t>
                      </a:r>
                      <a:endParaRPr lang="en-US" sz="20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IW-IM-MP-TRIO-GROUP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-push up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-straddle support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–air turn 1/1 turn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-vertical split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point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element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-optional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Max-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</a:p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Missing compulsory elements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Missing Group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 values higher than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Repetition of an elements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that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el.landing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split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885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9-11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year of competition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Development</a:t>
                      </a:r>
                      <a:endParaRPr lang="en-US" sz="20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IW-IM-MP-TRIO-GROUP</a:t>
                      </a:r>
                    </a:p>
                    <a:p>
                      <a:pPr algn="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-push up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-straddle support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–air turn 1/1 turn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D-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vertical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split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point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element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-optional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Max-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elements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than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Missing compulsory elements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Missing Group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 values higher than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Repetition of an elements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that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el.landing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split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733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12-14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year of competition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Group 1</a:t>
                      </a:r>
                      <a:endParaRPr lang="en-US" sz="20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IW-IM-MP-TRIO-GROUP</a:t>
                      </a:r>
                    </a:p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-helicopter to push up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-straddle support /max.1/1 turn/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–tuck jump 1/1 turn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-1/1 turn to vertical split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point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elements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-optional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Max-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than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Missing compulsory elements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Missing Group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 values higher than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Repetition of an elements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that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el.landing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split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that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el.landing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push up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that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floor  elements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086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15-17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year of competition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Group 2</a:t>
                      </a:r>
                      <a:endParaRPr lang="en-US" sz="20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IW-IM-MP-TRIO-GROUP</a:t>
                      </a:r>
                    </a:p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-helicopter to split  or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Wenson</a:t>
                      </a: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-straddle support /max/2/1 turn/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–straddle jump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-Illusion to vertical split/Free illusion to vertical split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0.7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 element 0.8 point  optional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Max-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for IW –IM-elements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MP-TRIO-GROUP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than 10 elements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Missing compulsory elements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Missing Group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 values higher than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Repetition of an elements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that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el.landing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split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that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floor  elements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than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 of value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0.8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pt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38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+18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year of competition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Senior</a:t>
                      </a:r>
                      <a:endParaRPr lang="en-US" sz="20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IW-IM-MP-TRIO-GROUP</a:t>
                      </a: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elements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 each group-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A-B-C-D</a:t>
                      </a:r>
                      <a:endParaRPr lang="en-US" sz="20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en-US" sz="2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value 0.1 and 0.2 –free elements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Max-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elements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IM-IW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Max-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elements for MP-TRIO-GROUP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than 10 elements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Missing Group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Repetition of an elements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that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el.landing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split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that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el.landing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push up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that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floor  elements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3200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7-8</a:t>
            </a:r>
            <a:b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year of competition  National Development </a:t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2009-2010    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733800" y="3352800"/>
            <a:ext cx="16764000" cy="3962400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Categories - IW-IM-MP-TRIO-GROUP</a:t>
            </a: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allowed value-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0.1-0.4/1elements 0.5/optional/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Compulsory  elements-4/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from each group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en-US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-push up -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 value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Group </a:t>
            </a:r>
            <a:r>
              <a:rPr lang="en-US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-straddle support -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 value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Group </a:t>
            </a:r>
            <a:r>
              <a:rPr lang="en-US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–air turn 1/1 turn-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 value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Group </a:t>
            </a:r>
            <a:r>
              <a:rPr lang="en-US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-vertical split-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 value </a:t>
            </a:r>
          </a:p>
          <a:p>
            <a:pPr algn="ctr">
              <a:buFont typeface="Arial" pitchFamily="34" charset="0"/>
              <a:buChar char="•"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endParaRPr lang="en-US" sz="2400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2209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Competition space-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7x7-IM,IW,MP,TRIO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 GROUP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6542"/>
            <a:ext cx="8153400" cy="457200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Exceptions-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1 arm push up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1 arm support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1 arm landing</a:t>
            </a:r>
          </a:p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Music length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 min 15 sec[+/-5 sec]</a:t>
            </a:r>
          </a:p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Maximum diff.elemens-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Lifts-</a:t>
            </a:r>
            <a:r>
              <a:rPr lang="en-US" sz="6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Floor  elements-</a:t>
            </a:r>
            <a:r>
              <a:rPr lang="en-US" sz="6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 4</a:t>
            </a:r>
          </a:p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Max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jump landing to split</a:t>
            </a:r>
          </a:p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Maximum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acrobatics</a:t>
            </a:r>
          </a:p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No combination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Deductions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elements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Missing compulsory elements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Missing Group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values higher than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0.5pt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Repetition of an elements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</a:t>
            </a:r>
            <a:r>
              <a:rPr lang="az-Latn-A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landing to split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landing to push up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/1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arm push up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acrobatics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combination</a:t>
            </a:r>
          </a:p>
          <a:p>
            <a:pPr algn="ctr">
              <a:buFont typeface="Arial" pitchFamily="34" charset="0"/>
              <a:buChar char="•"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432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9-11</a:t>
            </a:r>
            <a:b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year of competition  National Development   </a:t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2006-2008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200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Categories-IW-IM-MP-TRIO-GROUP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allowed value-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0.1-0.4/one element 0.5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optional/</a:t>
            </a:r>
            <a:endParaRPr lang="az-Latn-AZ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Compulsory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elements-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each group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-push up -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 value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-straddle support -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 value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–air turn 1/1 turn-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 value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-vertical split-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 value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3431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Competition space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7x7-IW,IM,MP,TRIO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-10x10 -GROUP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Exceptions-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1 arm push up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1 arm support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1 arm landing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Music length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-1min 15 sec[+-5 sec]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Maximum diff.elements-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Lifts-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Floor elements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-max 4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Maximum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acrobatics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Max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landing to split</a:t>
            </a: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Deductions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elements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Missing compulsory elements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Missing Group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values higher than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0.5pt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Repetition of an elements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that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landing to split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landing to push up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/1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arm push up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acrobatics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combination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236220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12-14</a:t>
            </a:r>
            <a:b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in the year of competition</a:t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Group 1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2003-2005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0480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Categories-IW-IM-MP-TRIO-GROUP</a:t>
            </a:r>
          </a:p>
          <a:p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 allowed value-</a:t>
            </a:r>
            <a:r>
              <a:rPr lang="en-US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0.1-0.6/one element 0.7 optional/</a:t>
            </a: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Compulsory  elements-</a:t>
            </a:r>
            <a:r>
              <a:rPr lang="en-US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4/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each group/</a:t>
            </a:r>
          </a:p>
          <a:p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en-US" sz="31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-helicopter to  push up-</a:t>
            </a:r>
            <a:r>
              <a:rPr lang="en-US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 value</a:t>
            </a:r>
          </a:p>
          <a:p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en-US" sz="31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-straddle support –max 1/1 turn-</a:t>
            </a:r>
            <a:r>
              <a:rPr lang="en-US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0.4value</a:t>
            </a:r>
          </a:p>
          <a:p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en-US" sz="31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–1/1 turn tuck jump-</a:t>
            </a:r>
            <a:r>
              <a:rPr lang="en-US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 value</a:t>
            </a:r>
          </a:p>
          <a:p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en-US" sz="31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-1/1 turn to vertical split-</a:t>
            </a:r>
            <a:r>
              <a:rPr lang="en-US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 value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519</TotalTime>
  <Words>1034</Words>
  <Application>Microsoft Office PowerPoint</Application>
  <PresentationFormat>Экран (4:3)</PresentationFormat>
  <Paragraphs>258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.VnCourier</vt:lpstr>
      <vt:lpstr>Arial</vt:lpstr>
      <vt:lpstr>Calibri</vt:lpstr>
      <vt:lpstr>Constantia</vt:lpstr>
      <vt:lpstr>Wingdings 2</vt:lpstr>
      <vt:lpstr>Flow</vt:lpstr>
      <vt:lpstr>Program of national competition-2017 </vt:lpstr>
      <vt:lpstr>Презентация PowerPoint</vt:lpstr>
      <vt:lpstr>7-8 in the year of competition  National Development  2009-2010     </vt:lpstr>
      <vt:lpstr>Competition space- 7x7-IM,IW,MP,TRIO  10x10 GROUP</vt:lpstr>
      <vt:lpstr>Deductions</vt:lpstr>
      <vt:lpstr>9-11 in the year of competition  National Development    2006-2008  </vt:lpstr>
      <vt:lpstr>Competition space 7x7-IW,IM,MP,TRIO  -10x10 -GROUP</vt:lpstr>
      <vt:lpstr>Deductions</vt:lpstr>
      <vt:lpstr>12-14  in the year of competition Age Group 1  2003-2005 </vt:lpstr>
      <vt:lpstr>Competition space 7x7-IW,IM  10x10 –MP-TRIO-GROUP</vt:lpstr>
      <vt:lpstr>Deductions</vt:lpstr>
      <vt:lpstr>15-17 in the year of competition  Age Group 2   2000-2002</vt:lpstr>
      <vt:lpstr>Competition space 10X10-IM-IW-MP-TRIO-GROUP  </vt:lpstr>
      <vt:lpstr>Deductions</vt:lpstr>
      <vt:lpstr>+18 in the year of competition  SENIOR 1998</vt:lpstr>
      <vt:lpstr>Competition space  10x10 – IW,IM,MP,TRIO,GROUP</vt:lpstr>
      <vt:lpstr>Deductions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of national competition-2016</dc:title>
  <dc:creator>USER</dc:creator>
  <cp:lastModifiedBy>Faraj</cp:lastModifiedBy>
  <cp:revision>78</cp:revision>
  <dcterms:created xsi:type="dcterms:W3CDTF">2016-02-14T09:36:26Z</dcterms:created>
  <dcterms:modified xsi:type="dcterms:W3CDTF">2017-01-17T07:58:05Z</dcterms:modified>
</cp:coreProperties>
</file>